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8" r:id="rId3"/>
    <p:sldId id="260" r:id="rId4"/>
    <p:sldId id="269" r:id="rId5"/>
    <p:sldId id="270" r:id="rId6"/>
    <p:sldId id="259" r:id="rId7"/>
    <p:sldId id="262" r:id="rId8"/>
    <p:sldId id="263" r:id="rId9"/>
    <p:sldId id="261" r:id="rId10"/>
    <p:sldId id="258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71" autoAdjust="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лена\Desktop\Ребенок главный пассажир\370149_201202081129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45" y="260648"/>
            <a:ext cx="913994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103" y="4725144"/>
            <a:ext cx="83426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Ребенок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главный пассажир!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8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Ребенок главный пассажир\70c6893d0e7f9d936944c06934a9e9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2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Елена\Desktop\Ребенок главный пассажир\1_Child_L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32" y="758692"/>
            <a:ext cx="915813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0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0000">
        <p14:switch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лена\Desktop\Ребенок главный пассажир\1140166_525_367_sour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53062" cy="63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6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лена\Desktop\Ребенок главный пассажир\3b01dbf04a3a46ffe9e3e50268c03a8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048672" cy="560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47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Елена\Desktop\Ребенок главный пассажир\kopija_foto0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6912768" cy="62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Елена\Desktop\Ребенок главный пассажир\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9" y="188640"/>
            <a:ext cx="8892480" cy="630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06422"/>
            <a:ext cx="63001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Родители часто перевозят </a:t>
            </a:r>
            <a:endPara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маленьких 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детей на коленях </a:t>
            </a:r>
          </a:p>
        </p:txBody>
      </p:sp>
    </p:spTree>
    <p:extLst>
      <p:ext uri="{BB962C8B-B14F-4D97-AF65-F5344CB8AC3E}">
        <p14:creationId xmlns:p14="http://schemas.microsoft.com/office/powerpoint/2010/main" val="3610325991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Ребенок главный пассажир\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950"/>
            <a:ext cx="917228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49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Елена\Desktop\Ребенок главный пассажир\pechalno-izvestnyiy-peshehodnyiy-perehod-v-bryanske-demontirova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28" y="260648"/>
            <a:ext cx="8234447" cy="617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041964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Елена\Desktop\Ребенок главный пассажир\Deti-i-avtomob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" y="0"/>
            <a:ext cx="9100458" cy="682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403" y="4941168"/>
            <a:ext cx="892904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ПДД требует перевозить детей в возрасте до 12 лет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только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специальных детских автомобильных креслах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расположенных только на заднем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сидении!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5262486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Ребенок главный пассажир\842703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4" y="620688"/>
            <a:ext cx="9144001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359611"/>
            <a:ext cx="79960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Я, ребенок, имею право: </a:t>
            </a:r>
            <a:endParaRPr lang="ru-RU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быть </a:t>
            </a: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на дороге  в безопасности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855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0000">
        <p14:switch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\Desktop\Ребенок главный пассажир\7370005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"/>
            <a:ext cx="5040560" cy="685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365104"/>
            <a:ext cx="82965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Помните</a:t>
            </a: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,</a:t>
            </a:r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Уважаемые взрослые!  Дети - самые </a:t>
            </a:r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незащищенные  </a:t>
            </a: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участники дорожного движения!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28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:blinds dir="vert"/>
      </p:transition>
    </mc:Choice>
    <mc:Fallback xmlns="">
      <p:transition spd="slow" advClick="0" advTm="1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лена\Desktop\Ребенок главный пассажир\poshIMctlAscIlStlE2CBwtVWXIBguTRHiNkPZZ0NOk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96"/>
            <a:ext cx="9178528" cy="68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113222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Ребенок главный пассажир\383440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19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</TotalTime>
  <Words>61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7</cp:revision>
  <dcterms:created xsi:type="dcterms:W3CDTF">2013-12-18T16:01:40Z</dcterms:created>
  <dcterms:modified xsi:type="dcterms:W3CDTF">2013-12-18T17:02:41Z</dcterms:modified>
</cp:coreProperties>
</file>