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927" y="3811142"/>
            <a:ext cx="7620000" cy="2114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410714" y="3645027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722" y="0"/>
                </a:moveTo>
                <a:lnTo>
                  <a:pt x="0" y="394970"/>
                </a:lnTo>
                <a:lnTo>
                  <a:pt x="315722" y="789813"/>
                </a:lnTo>
                <a:lnTo>
                  <a:pt x="315722" y="592455"/>
                </a:lnTo>
                <a:lnTo>
                  <a:pt x="720090" y="592455"/>
                </a:lnTo>
                <a:lnTo>
                  <a:pt x="720090" y="197485"/>
                </a:lnTo>
                <a:lnTo>
                  <a:pt x="315722" y="197485"/>
                </a:lnTo>
                <a:lnTo>
                  <a:pt x="315722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410714" y="3645027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722" y="0"/>
                </a:moveTo>
                <a:lnTo>
                  <a:pt x="315722" y="197485"/>
                </a:lnTo>
                <a:lnTo>
                  <a:pt x="720090" y="197485"/>
                </a:lnTo>
                <a:lnTo>
                  <a:pt x="720090" y="592455"/>
                </a:lnTo>
                <a:lnTo>
                  <a:pt x="315722" y="592455"/>
                </a:lnTo>
                <a:lnTo>
                  <a:pt x="315722" y="789813"/>
                </a:lnTo>
                <a:lnTo>
                  <a:pt x="0" y="394970"/>
                </a:lnTo>
                <a:lnTo>
                  <a:pt x="315722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5394" y="772159"/>
            <a:ext cx="8573211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642"/>
            <a:ext cx="8072119" cy="4402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270" y="1162888"/>
            <a:ext cx="820229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latin typeface="Calibri"/>
                <a:cs typeface="Calibri"/>
              </a:rPr>
              <a:t>ИНСТРУКЦИЯ</a:t>
            </a:r>
            <a:r>
              <a:rPr sz="5400" spc="15" dirty="0">
                <a:latin typeface="Calibri"/>
                <a:cs typeface="Calibri"/>
              </a:rPr>
              <a:t> </a:t>
            </a:r>
            <a:r>
              <a:rPr sz="5400" dirty="0">
                <a:latin typeface="Calibri"/>
                <a:cs typeface="Calibri"/>
              </a:rPr>
              <a:t>ПО</a:t>
            </a:r>
          </a:p>
          <a:p>
            <a:pPr marL="12065" marR="5080" indent="-2540" algn="ctr">
              <a:lnSpc>
                <a:spcPct val="100000"/>
              </a:lnSpc>
            </a:pPr>
            <a:r>
              <a:rPr sz="5400" spc="-20" dirty="0">
                <a:latin typeface="Calibri"/>
                <a:cs typeface="Calibri"/>
              </a:rPr>
              <a:t>ПРОСМОТРУ </a:t>
            </a:r>
            <a:r>
              <a:rPr sz="5400" dirty="0">
                <a:latin typeface="Calibri"/>
                <a:cs typeface="Calibri"/>
              </a:rPr>
              <a:t>ТЕКУЩЕЙ  </a:t>
            </a:r>
            <a:r>
              <a:rPr sz="5400" spc="-15" dirty="0">
                <a:latin typeface="Calibri"/>
                <a:cs typeface="Calibri"/>
              </a:rPr>
              <a:t>УСПЕВАЕМОСТИ</a:t>
            </a:r>
            <a:r>
              <a:rPr sz="5400" spc="-85" dirty="0">
                <a:latin typeface="Calibri"/>
                <a:cs typeface="Calibri"/>
              </a:rPr>
              <a:t> </a:t>
            </a:r>
            <a:r>
              <a:rPr sz="5400" spc="-30" dirty="0">
                <a:latin typeface="Calibri"/>
                <a:cs typeface="Calibri"/>
              </a:rPr>
              <a:t>УЧАЩИХСЯ  </a:t>
            </a:r>
            <a:r>
              <a:rPr sz="5400" spc="-60" dirty="0" smtClean="0">
                <a:latin typeface="Calibri"/>
                <a:cs typeface="Calibri"/>
              </a:rPr>
              <a:t>М</a:t>
            </a:r>
            <a:r>
              <a:rPr lang="ru-RU" sz="5400" spc="-60" dirty="0" smtClean="0">
                <a:latin typeface="Calibri"/>
                <a:cs typeface="Calibri"/>
              </a:rPr>
              <a:t>Б</a:t>
            </a:r>
            <a:r>
              <a:rPr sz="5400" spc="-60" dirty="0" smtClean="0">
                <a:latin typeface="Calibri"/>
                <a:cs typeface="Calibri"/>
              </a:rPr>
              <a:t>ОУ </a:t>
            </a:r>
            <a:r>
              <a:rPr sz="5400" spc="-5" dirty="0">
                <a:latin typeface="Calibri"/>
                <a:cs typeface="Calibri"/>
              </a:rPr>
              <a:t>СОШ</a:t>
            </a:r>
            <a:r>
              <a:rPr sz="5400" spc="35" dirty="0">
                <a:latin typeface="Calibri"/>
                <a:cs typeface="Calibri"/>
              </a:rPr>
              <a:t> </a:t>
            </a:r>
            <a:r>
              <a:rPr sz="5400" dirty="0" smtClean="0">
                <a:latin typeface="Calibri"/>
                <a:cs typeface="Calibri"/>
              </a:rPr>
              <a:t>№</a:t>
            </a:r>
            <a:r>
              <a:rPr lang="ru-RU" sz="5400" dirty="0" smtClean="0">
                <a:latin typeface="Calibri"/>
                <a:cs typeface="Calibri"/>
              </a:rPr>
              <a:t>56</a:t>
            </a:r>
            <a:endParaRPr sz="5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504" y="1802853"/>
            <a:ext cx="8627157" cy="4362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84740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9. </a:t>
            </a:r>
            <a:r>
              <a:rPr spc="-10" dirty="0"/>
              <a:t>НАЖИМАЕМ </a:t>
            </a:r>
            <a:r>
              <a:rPr spc="-5" dirty="0"/>
              <a:t>НА </a:t>
            </a:r>
            <a:r>
              <a:rPr dirty="0"/>
              <a:t>КНОПКУ </a:t>
            </a:r>
            <a:r>
              <a:rPr spc="-15" dirty="0"/>
              <a:t>«ПОЛУЧИТЬ</a:t>
            </a:r>
            <a:r>
              <a:rPr spc="-25" dirty="0"/>
              <a:t> </a:t>
            </a:r>
            <a:r>
              <a:rPr spc="-15" dirty="0"/>
              <a:t>УСЛУГУ»</a:t>
            </a:r>
          </a:p>
        </p:txBody>
      </p:sp>
      <p:sp>
        <p:nvSpPr>
          <p:cNvPr id="4" name="object 4"/>
          <p:cNvSpPr/>
          <p:nvPr/>
        </p:nvSpPr>
        <p:spPr>
          <a:xfrm>
            <a:off x="5652134" y="3140964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4" y="0"/>
                </a:moveTo>
                <a:lnTo>
                  <a:pt x="360044" y="323976"/>
                </a:lnTo>
                <a:lnTo>
                  <a:pt x="0" y="323976"/>
                </a:lnTo>
                <a:lnTo>
                  <a:pt x="0" y="972058"/>
                </a:lnTo>
                <a:lnTo>
                  <a:pt x="360044" y="972058"/>
                </a:lnTo>
                <a:lnTo>
                  <a:pt x="360044" y="1296162"/>
                </a:lnTo>
                <a:lnTo>
                  <a:pt x="720089" y="648081"/>
                </a:lnTo>
                <a:lnTo>
                  <a:pt x="36004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2134" y="3140964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4" y="1296162"/>
                </a:moveTo>
                <a:lnTo>
                  <a:pt x="360044" y="972058"/>
                </a:lnTo>
                <a:lnTo>
                  <a:pt x="0" y="972058"/>
                </a:lnTo>
                <a:lnTo>
                  <a:pt x="0" y="323976"/>
                </a:lnTo>
                <a:lnTo>
                  <a:pt x="360044" y="323976"/>
                </a:lnTo>
                <a:lnTo>
                  <a:pt x="360044" y="0"/>
                </a:lnTo>
                <a:lnTo>
                  <a:pt x="720089" y="648081"/>
                </a:lnTo>
                <a:lnTo>
                  <a:pt x="360044" y="1296162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4679" y="2328798"/>
            <a:ext cx="8048625" cy="2238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597344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10. </a:t>
            </a:r>
            <a:r>
              <a:rPr spc="-25" dirty="0"/>
              <a:t>ВЫБИРАЕМ </a:t>
            </a:r>
            <a:r>
              <a:rPr spc="-5" dirty="0"/>
              <a:t>МУНИЦИПАЛЬНОЕ  </a:t>
            </a:r>
            <a:r>
              <a:rPr spc="-25" dirty="0"/>
              <a:t>ОБРАЗОВАНИЕ </a:t>
            </a:r>
            <a:r>
              <a:rPr spc="-35" dirty="0"/>
              <a:t>«ГОРОД</a:t>
            </a:r>
            <a:r>
              <a:rPr spc="15" dirty="0"/>
              <a:t> </a:t>
            </a:r>
            <a:r>
              <a:rPr spc="-35" dirty="0"/>
              <a:t>КУРГАН»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2708910"/>
            <a:ext cx="710565" cy="1296670"/>
          </a:xfrm>
          <a:custGeom>
            <a:avLst/>
            <a:gdLst/>
            <a:ahLst/>
            <a:cxnLst/>
            <a:rect l="l" t="t" r="r" b="b"/>
            <a:pathLst>
              <a:path w="710565" h="1296670">
                <a:moveTo>
                  <a:pt x="350177" y="0"/>
                </a:moveTo>
                <a:lnTo>
                  <a:pt x="350177" y="324103"/>
                </a:lnTo>
                <a:lnTo>
                  <a:pt x="0" y="324103"/>
                </a:lnTo>
                <a:lnTo>
                  <a:pt x="0" y="972057"/>
                </a:lnTo>
                <a:lnTo>
                  <a:pt x="350177" y="972057"/>
                </a:lnTo>
                <a:lnTo>
                  <a:pt x="350177" y="1296162"/>
                </a:lnTo>
                <a:lnTo>
                  <a:pt x="710222" y="648080"/>
                </a:lnTo>
                <a:lnTo>
                  <a:pt x="350177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680967"/>
            <a:ext cx="350520" cy="324485"/>
          </a:xfrm>
          <a:custGeom>
            <a:avLst/>
            <a:gdLst/>
            <a:ahLst/>
            <a:cxnLst/>
            <a:rect l="l" t="t" r="r" b="b"/>
            <a:pathLst>
              <a:path w="350520" h="324485">
                <a:moveTo>
                  <a:pt x="350177" y="324103"/>
                </a:moveTo>
                <a:lnTo>
                  <a:pt x="350177" y="0"/>
                </a:lnTo>
                <a:lnTo>
                  <a:pt x="0" y="0"/>
                </a:lnTo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708910"/>
            <a:ext cx="710565" cy="1296670"/>
          </a:xfrm>
          <a:custGeom>
            <a:avLst/>
            <a:gdLst/>
            <a:ahLst/>
            <a:cxnLst/>
            <a:rect l="l" t="t" r="r" b="b"/>
            <a:pathLst>
              <a:path w="710565" h="1296670">
                <a:moveTo>
                  <a:pt x="0" y="324103"/>
                </a:moveTo>
                <a:lnTo>
                  <a:pt x="350177" y="324103"/>
                </a:lnTo>
                <a:lnTo>
                  <a:pt x="350177" y="0"/>
                </a:lnTo>
                <a:lnTo>
                  <a:pt x="710222" y="648080"/>
                </a:lnTo>
                <a:lnTo>
                  <a:pt x="350177" y="1296162"/>
                </a:lnTo>
              </a:path>
            </a:pathLst>
          </a:custGeom>
          <a:ln w="25399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394" y="675487"/>
            <a:ext cx="8383270" cy="22733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620395" indent="-608330">
              <a:lnSpc>
                <a:spcPct val="100000"/>
              </a:lnSpc>
              <a:spcBef>
                <a:spcPts val="865"/>
              </a:spcBef>
              <a:buAutoNum type="arabicPeriod" startAt="11"/>
              <a:tabLst>
                <a:tab pos="621030" algn="l"/>
              </a:tabLst>
            </a:pPr>
            <a:r>
              <a:rPr sz="3200" spc="-25" dirty="0">
                <a:latin typeface="Calibri"/>
                <a:cs typeface="Calibri"/>
              </a:rPr>
              <a:t>ВЫБИРАЕМ </a:t>
            </a:r>
            <a:r>
              <a:rPr sz="3200" spc="-10" dirty="0">
                <a:latin typeface="Calibri"/>
                <a:cs typeface="Calibri"/>
              </a:rPr>
              <a:t>ЗАЯВИТЕЛЯ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«РОДИТЕЛЬ»</a:t>
            </a:r>
            <a:endParaRPr sz="3200">
              <a:latin typeface="Calibri"/>
              <a:cs typeface="Calibri"/>
            </a:endParaRPr>
          </a:p>
          <a:p>
            <a:pPr marL="15240" marR="5080">
              <a:lnSpc>
                <a:spcPct val="100000"/>
              </a:lnSpc>
              <a:spcBef>
                <a:spcPts val="765"/>
              </a:spcBef>
              <a:buAutoNum type="arabicPeriod" startAt="11"/>
              <a:tabLst>
                <a:tab pos="623570" algn="l"/>
              </a:tabLst>
            </a:pPr>
            <a:r>
              <a:rPr sz="3200" spc="-25" dirty="0">
                <a:latin typeface="Calibri"/>
                <a:cs typeface="Calibri"/>
              </a:rPr>
              <a:t>ВЫБИРАЕМ </a:t>
            </a:r>
            <a:r>
              <a:rPr sz="3200" spc="-35" dirty="0">
                <a:latin typeface="Calibri"/>
                <a:cs typeface="Calibri"/>
              </a:rPr>
              <a:t>ШКОЛУ </a:t>
            </a:r>
            <a:r>
              <a:rPr sz="3200" spc="-15" dirty="0">
                <a:latin typeface="Calibri"/>
                <a:cs typeface="Calibri"/>
              </a:rPr>
              <a:t>ОБУЧАЮЩЕГОСЯ </a:t>
            </a:r>
            <a:r>
              <a:rPr sz="3200" spc="-30" dirty="0">
                <a:latin typeface="Calibri"/>
                <a:cs typeface="Calibri"/>
              </a:rPr>
              <a:t>«МАОУ  </a:t>
            </a:r>
            <a:r>
              <a:rPr sz="3200" spc="-5" dirty="0">
                <a:latin typeface="Calibri"/>
                <a:cs typeface="Calibri"/>
              </a:rPr>
              <a:t>СОШ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№7»</a:t>
            </a:r>
            <a:endParaRPr sz="3200">
              <a:latin typeface="Calibri"/>
              <a:cs typeface="Calibri"/>
            </a:endParaRPr>
          </a:p>
          <a:p>
            <a:pPr marL="620395" indent="-608330">
              <a:lnSpc>
                <a:spcPct val="100000"/>
              </a:lnSpc>
              <a:spcBef>
                <a:spcPts val="805"/>
              </a:spcBef>
              <a:buAutoNum type="arabicPeriod" startAt="11"/>
              <a:tabLst>
                <a:tab pos="621030" algn="l"/>
              </a:tabLst>
            </a:pPr>
            <a:r>
              <a:rPr sz="3200" spc="-25" dirty="0">
                <a:latin typeface="Calibri"/>
                <a:cs typeface="Calibri"/>
              </a:rPr>
              <a:t>ВЫБИРАЕМ </a:t>
            </a:r>
            <a:r>
              <a:rPr sz="3200" spc="-5" dirty="0">
                <a:latin typeface="Calibri"/>
                <a:cs typeface="Calibri"/>
              </a:rPr>
              <a:t>ФИО </a:t>
            </a:r>
            <a:r>
              <a:rPr sz="3200" spc="-15" dirty="0">
                <a:latin typeface="Calibri"/>
                <a:cs typeface="Calibri"/>
              </a:rPr>
              <a:t>ОБУЧАЮЩЕГОСЯ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«…»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15792" y="443484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721" y="0"/>
                </a:moveTo>
                <a:lnTo>
                  <a:pt x="0" y="394970"/>
                </a:lnTo>
                <a:lnTo>
                  <a:pt x="315721" y="789940"/>
                </a:lnTo>
                <a:lnTo>
                  <a:pt x="315721" y="592455"/>
                </a:lnTo>
                <a:lnTo>
                  <a:pt x="720090" y="592455"/>
                </a:lnTo>
                <a:lnTo>
                  <a:pt x="720090" y="197485"/>
                </a:lnTo>
                <a:lnTo>
                  <a:pt x="315721" y="197485"/>
                </a:lnTo>
                <a:lnTo>
                  <a:pt x="31572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15792" y="443484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721" y="0"/>
                </a:moveTo>
                <a:lnTo>
                  <a:pt x="315721" y="197485"/>
                </a:lnTo>
                <a:lnTo>
                  <a:pt x="720090" y="197485"/>
                </a:lnTo>
                <a:lnTo>
                  <a:pt x="720090" y="592455"/>
                </a:lnTo>
                <a:lnTo>
                  <a:pt x="315721" y="592455"/>
                </a:lnTo>
                <a:lnTo>
                  <a:pt x="315721" y="789940"/>
                </a:lnTo>
                <a:lnTo>
                  <a:pt x="0" y="394970"/>
                </a:lnTo>
                <a:lnTo>
                  <a:pt x="315721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4260" y="525183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594" y="0"/>
                </a:moveTo>
                <a:lnTo>
                  <a:pt x="0" y="394881"/>
                </a:lnTo>
                <a:lnTo>
                  <a:pt x="315594" y="789813"/>
                </a:lnTo>
                <a:lnTo>
                  <a:pt x="315594" y="592340"/>
                </a:lnTo>
                <a:lnTo>
                  <a:pt x="720089" y="592340"/>
                </a:lnTo>
                <a:lnTo>
                  <a:pt x="720089" y="197358"/>
                </a:lnTo>
                <a:lnTo>
                  <a:pt x="315594" y="197358"/>
                </a:lnTo>
                <a:lnTo>
                  <a:pt x="31559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4260" y="525183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594" y="0"/>
                </a:moveTo>
                <a:lnTo>
                  <a:pt x="315594" y="197358"/>
                </a:lnTo>
                <a:lnTo>
                  <a:pt x="720089" y="197358"/>
                </a:lnTo>
                <a:lnTo>
                  <a:pt x="720089" y="592340"/>
                </a:lnTo>
                <a:lnTo>
                  <a:pt x="315594" y="592340"/>
                </a:lnTo>
                <a:lnTo>
                  <a:pt x="315594" y="789813"/>
                </a:lnTo>
                <a:lnTo>
                  <a:pt x="0" y="394881"/>
                </a:lnTo>
                <a:lnTo>
                  <a:pt x="315594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5573" y="4829767"/>
            <a:ext cx="1368425" cy="110489"/>
          </a:xfrm>
          <a:custGeom>
            <a:avLst/>
            <a:gdLst/>
            <a:ahLst/>
            <a:cxnLst/>
            <a:rect l="l" t="t" r="r" b="b"/>
            <a:pathLst>
              <a:path w="1368425" h="110489">
                <a:moveTo>
                  <a:pt x="0" y="110023"/>
                </a:moveTo>
                <a:lnTo>
                  <a:pt x="1368170" y="110023"/>
                </a:lnTo>
                <a:lnTo>
                  <a:pt x="1368170" y="0"/>
                </a:lnTo>
                <a:lnTo>
                  <a:pt x="0" y="0"/>
                </a:lnTo>
                <a:lnTo>
                  <a:pt x="0" y="11002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5573" y="4829767"/>
            <a:ext cx="1368425" cy="110489"/>
          </a:xfrm>
          <a:custGeom>
            <a:avLst/>
            <a:gdLst/>
            <a:ahLst/>
            <a:cxnLst/>
            <a:rect l="l" t="t" r="r" b="b"/>
            <a:pathLst>
              <a:path w="1368425" h="110489">
                <a:moveTo>
                  <a:pt x="0" y="110023"/>
                </a:moveTo>
                <a:lnTo>
                  <a:pt x="1368170" y="110023"/>
                </a:lnTo>
                <a:lnTo>
                  <a:pt x="1368170" y="0"/>
                </a:lnTo>
                <a:lnTo>
                  <a:pt x="0" y="0"/>
                </a:lnTo>
                <a:lnTo>
                  <a:pt x="0" y="11002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3460" y="5646708"/>
            <a:ext cx="2007870" cy="110489"/>
          </a:xfrm>
          <a:custGeom>
            <a:avLst/>
            <a:gdLst/>
            <a:ahLst/>
            <a:cxnLst/>
            <a:rect l="l" t="t" r="r" b="b"/>
            <a:pathLst>
              <a:path w="2007870" h="110489">
                <a:moveTo>
                  <a:pt x="0" y="110023"/>
                </a:moveTo>
                <a:lnTo>
                  <a:pt x="2007362" y="110023"/>
                </a:lnTo>
                <a:lnTo>
                  <a:pt x="2007362" y="0"/>
                </a:lnTo>
                <a:lnTo>
                  <a:pt x="0" y="0"/>
                </a:lnTo>
                <a:lnTo>
                  <a:pt x="0" y="11002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460" y="5646708"/>
            <a:ext cx="2007870" cy="110489"/>
          </a:xfrm>
          <a:custGeom>
            <a:avLst/>
            <a:gdLst/>
            <a:ahLst/>
            <a:cxnLst/>
            <a:rect l="l" t="t" r="r" b="b"/>
            <a:pathLst>
              <a:path w="2007870" h="110489">
                <a:moveTo>
                  <a:pt x="0" y="110023"/>
                </a:moveTo>
                <a:lnTo>
                  <a:pt x="2007362" y="110023"/>
                </a:lnTo>
                <a:lnTo>
                  <a:pt x="2007362" y="0"/>
                </a:lnTo>
                <a:lnTo>
                  <a:pt x="0" y="0"/>
                </a:lnTo>
                <a:lnTo>
                  <a:pt x="0" y="11002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1827" y="732449"/>
            <a:ext cx="8077200" cy="5467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3027" y="172212"/>
            <a:ext cx="8757920" cy="1569720"/>
          </a:xfrm>
          <a:custGeom>
            <a:avLst/>
            <a:gdLst/>
            <a:ahLst/>
            <a:cxnLst/>
            <a:rect l="l" t="t" r="r" b="b"/>
            <a:pathLst>
              <a:path w="8757920" h="1569720">
                <a:moveTo>
                  <a:pt x="0" y="1569719"/>
                </a:moveTo>
                <a:lnTo>
                  <a:pt x="8757920" y="1569719"/>
                </a:lnTo>
                <a:lnTo>
                  <a:pt x="8757920" y="0"/>
                </a:lnTo>
                <a:lnTo>
                  <a:pt x="0" y="0"/>
                </a:lnTo>
                <a:lnTo>
                  <a:pt x="0" y="1569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678" y="179273"/>
            <a:ext cx="783907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14. </a:t>
            </a:r>
            <a:r>
              <a:rPr spc="-20" dirty="0"/>
              <a:t>ВЫБИРАЕМ </a:t>
            </a:r>
            <a:r>
              <a:rPr spc="-5" dirty="0"/>
              <a:t>«ДНЕВНИК» </a:t>
            </a:r>
            <a:r>
              <a:rPr dirty="0"/>
              <a:t>ИЛИ </a:t>
            </a:r>
            <a:r>
              <a:rPr spc="-20" dirty="0"/>
              <a:t>«ИТОГОВЫЕ  </a:t>
            </a:r>
            <a:r>
              <a:rPr spc="-5" dirty="0"/>
              <a:t>ОЦЕНКИ», </a:t>
            </a:r>
            <a:r>
              <a:rPr spc="-15" dirty="0"/>
              <a:t>ПЕРИОД </a:t>
            </a:r>
            <a:r>
              <a:rPr dirty="0"/>
              <a:t>И </a:t>
            </a:r>
            <a:r>
              <a:rPr spc="-10" dirty="0"/>
              <a:t>НАЖИМАЕМ</a:t>
            </a:r>
            <a:r>
              <a:rPr spc="20" dirty="0"/>
              <a:t> </a:t>
            </a:r>
            <a:r>
              <a:rPr dirty="0"/>
              <a:t>КНОПКУ</a:t>
            </a:r>
          </a:p>
          <a:p>
            <a:pPr marL="12700">
              <a:lnSpc>
                <a:spcPct val="100000"/>
              </a:lnSpc>
            </a:pPr>
            <a:r>
              <a:rPr spc="-25" dirty="0"/>
              <a:t>«ПОКАЗАТЬ»</a:t>
            </a:r>
          </a:p>
        </p:txBody>
      </p:sp>
      <p:sp>
        <p:nvSpPr>
          <p:cNvPr id="5" name="object 5"/>
          <p:cNvSpPr/>
          <p:nvPr/>
        </p:nvSpPr>
        <p:spPr>
          <a:xfrm>
            <a:off x="2195702" y="198882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722" y="0"/>
                </a:moveTo>
                <a:lnTo>
                  <a:pt x="0" y="394969"/>
                </a:lnTo>
                <a:lnTo>
                  <a:pt x="315722" y="789939"/>
                </a:lnTo>
                <a:lnTo>
                  <a:pt x="315722" y="592454"/>
                </a:lnTo>
                <a:lnTo>
                  <a:pt x="720090" y="592454"/>
                </a:lnTo>
                <a:lnTo>
                  <a:pt x="720090" y="197484"/>
                </a:lnTo>
                <a:lnTo>
                  <a:pt x="315722" y="197484"/>
                </a:lnTo>
                <a:lnTo>
                  <a:pt x="315722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5702" y="198882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89" h="789939">
                <a:moveTo>
                  <a:pt x="315722" y="0"/>
                </a:moveTo>
                <a:lnTo>
                  <a:pt x="315722" y="197484"/>
                </a:lnTo>
                <a:lnTo>
                  <a:pt x="720090" y="197484"/>
                </a:lnTo>
                <a:lnTo>
                  <a:pt x="720090" y="592454"/>
                </a:lnTo>
                <a:lnTo>
                  <a:pt x="315722" y="592454"/>
                </a:lnTo>
                <a:lnTo>
                  <a:pt x="315722" y="789939"/>
                </a:lnTo>
                <a:lnTo>
                  <a:pt x="0" y="394969"/>
                </a:lnTo>
                <a:lnTo>
                  <a:pt x="315722" y="0"/>
                </a:lnTo>
                <a:close/>
              </a:path>
            </a:pathLst>
          </a:custGeom>
          <a:ln w="25399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68386" y="414909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90" h="789939">
                <a:moveTo>
                  <a:pt x="315595" y="0"/>
                </a:moveTo>
                <a:lnTo>
                  <a:pt x="0" y="394970"/>
                </a:lnTo>
                <a:lnTo>
                  <a:pt x="315595" y="789813"/>
                </a:lnTo>
                <a:lnTo>
                  <a:pt x="315595" y="592455"/>
                </a:lnTo>
                <a:lnTo>
                  <a:pt x="720090" y="592455"/>
                </a:lnTo>
                <a:lnTo>
                  <a:pt x="720090" y="197485"/>
                </a:lnTo>
                <a:lnTo>
                  <a:pt x="315595" y="197485"/>
                </a:lnTo>
                <a:lnTo>
                  <a:pt x="31559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68386" y="4149090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90" h="789939">
                <a:moveTo>
                  <a:pt x="315595" y="0"/>
                </a:moveTo>
                <a:lnTo>
                  <a:pt x="315595" y="197485"/>
                </a:lnTo>
                <a:lnTo>
                  <a:pt x="720090" y="197485"/>
                </a:lnTo>
                <a:lnTo>
                  <a:pt x="720090" y="592455"/>
                </a:lnTo>
                <a:lnTo>
                  <a:pt x="315595" y="592455"/>
                </a:lnTo>
                <a:lnTo>
                  <a:pt x="315595" y="789813"/>
                </a:lnTo>
                <a:lnTo>
                  <a:pt x="0" y="394970"/>
                </a:lnTo>
                <a:lnTo>
                  <a:pt x="315595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88252" y="5646711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90" h="789939">
                <a:moveTo>
                  <a:pt x="404368" y="0"/>
                </a:moveTo>
                <a:lnTo>
                  <a:pt x="404368" y="197459"/>
                </a:lnTo>
                <a:lnTo>
                  <a:pt x="0" y="197459"/>
                </a:lnTo>
                <a:lnTo>
                  <a:pt x="0" y="592404"/>
                </a:lnTo>
                <a:lnTo>
                  <a:pt x="404368" y="592404"/>
                </a:lnTo>
                <a:lnTo>
                  <a:pt x="404368" y="789863"/>
                </a:lnTo>
                <a:lnTo>
                  <a:pt x="720090" y="394931"/>
                </a:lnTo>
                <a:lnTo>
                  <a:pt x="40436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88252" y="5646711"/>
            <a:ext cx="720090" cy="789940"/>
          </a:xfrm>
          <a:custGeom>
            <a:avLst/>
            <a:gdLst/>
            <a:ahLst/>
            <a:cxnLst/>
            <a:rect l="l" t="t" r="r" b="b"/>
            <a:pathLst>
              <a:path w="720090" h="789939">
                <a:moveTo>
                  <a:pt x="404368" y="789863"/>
                </a:moveTo>
                <a:lnTo>
                  <a:pt x="404368" y="592404"/>
                </a:lnTo>
                <a:lnTo>
                  <a:pt x="0" y="592404"/>
                </a:lnTo>
                <a:lnTo>
                  <a:pt x="0" y="197459"/>
                </a:lnTo>
                <a:lnTo>
                  <a:pt x="404368" y="197459"/>
                </a:lnTo>
                <a:lnTo>
                  <a:pt x="404368" y="0"/>
                </a:lnTo>
                <a:lnTo>
                  <a:pt x="720090" y="394931"/>
                </a:lnTo>
                <a:lnTo>
                  <a:pt x="404368" y="789863"/>
                </a:lnTo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575"/>
              </a:spcBef>
            </a:pPr>
            <a:r>
              <a:rPr sz="4400" b="1" spc="-105" dirty="0">
                <a:solidFill>
                  <a:srgbClr val="FFFF00"/>
                </a:solidFill>
                <a:latin typeface="Calibri"/>
                <a:cs typeface="Calibri"/>
              </a:rPr>
              <a:t>ПРИМЕЧАНИЕ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753350" cy="4402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1. </a:t>
            </a:r>
            <a:r>
              <a:rPr sz="3200" spc="-20" dirty="0">
                <a:latin typeface="Calibri"/>
                <a:cs typeface="Calibri"/>
              </a:rPr>
              <a:t>ЕСЛИ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5" dirty="0">
                <a:latin typeface="Calibri"/>
                <a:cs typeface="Calibri"/>
              </a:rPr>
              <a:t>СПИСКЕ </a:t>
            </a:r>
            <a:r>
              <a:rPr sz="3200" spc="-15" dirty="0">
                <a:latin typeface="Calibri"/>
                <a:cs typeface="Calibri"/>
              </a:rPr>
              <a:t>УЧАЩИХСЯ НЕТ </a:t>
            </a:r>
            <a:r>
              <a:rPr sz="3200" spc="-25" dirty="0">
                <a:latin typeface="Calibri"/>
                <a:cs typeface="Calibri"/>
              </a:rPr>
              <a:t>ВАШЕГО  </a:t>
            </a:r>
            <a:r>
              <a:rPr sz="3200" dirty="0">
                <a:latin typeface="Calibri"/>
                <a:cs typeface="Calibri"/>
              </a:rPr>
              <a:t>РЕБЁНКА, </a:t>
            </a:r>
            <a:r>
              <a:rPr sz="3200" spc="-50" dirty="0">
                <a:latin typeface="Calibri"/>
                <a:cs typeface="Calibri"/>
              </a:rPr>
              <a:t>ОБРАТИТЕСЬ </a:t>
            </a:r>
            <a:r>
              <a:rPr sz="3200" dirty="0">
                <a:latin typeface="Calibri"/>
                <a:cs typeface="Calibri"/>
              </a:rPr>
              <a:t>К </a:t>
            </a:r>
            <a:r>
              <a:rPr sz="3200" spc="-15" dirty="0">
                <a:latin typeface="Calibri"/>
                <a:cs typeface="Calibri"/>
              </a:rPr>
              <a:t>КЛАССНОМУ  </a:t>
            </a:r>
            <a:r>
              <a:rPr sz="3200" spc="-25" dirty="0">
                <a:latin typeface="Calibri"/>
                <a:cs typeface="Calibri"/>
              </a:rPr>
              <a:t>РУКОВОДИТЕЛЮ, </a:t>
            </a:r>
            <a:r>
              <a:rPr sz="3200" spc="-20" dirty="0">
                <a:latin typeface="Calibri"/>
                <a:cs typeface="Calibri"/>
              </a:rPr>
              <a:t>ЧТОБЫ </a:t>
            </a:r>
            <a:r>
              <a:rPr sz="3200" dirty="0">
                <a:latin typeface="Calibri"/>
                <a:cs typeface="Calibri"/>
              </a:rPr>
              <a:t>ПРОВЕРИЛИ  </a:t>
            </a:r>
            <a:r>
              <a:rPr sz="3200" spc="-5" dirty="0">
                <a:latin typeface="Calibri"/>
                <a:cs typeface="Calibri"/>
              </a:rPr>
              <a:t>ДАННЫЕ </a:t>
            </a:r>
            <a:r>
              <a:rPr sz="3200" dirty="0">
                <a:latin typeface="Calibri"/>
                <a:cs typeface="Calibri"/>
              </a:rPr>
              <a:t>В </a:t>
            </a:r>
            <a:r>
              <a:rPr sz="3200" spc="-15" dirty="0">
                <a:latin typeface="Calibri"/>
                <a:cs typeface="Calibri"/>
              </a:rPr>
              <a:t>БАЗЕ </a:t>
            </a:r>
            <a:r>
              <a:rPr sz="3200" dirty="0">
                <a:latin typeface="Calibri"/>
                <a:cs typeface="Calibri"/>
              </a:rPr>
              <a:t>- </a:t>
            </a:r>
            <a:r>
              <a:rPr sz="3200" spc="-10" dirty="0">
                <a:latin typeface="Calibri"/>
                <a:cs typeface="Calibri"/>
              </a:rPr>
              <a:t>ВОЗМОЖНА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ОШИБКА.</a:t>
            </a:r>
            <a:endParaRPr sz="3200">
              <a:latin typeface="Calibri"/>
              <a:cs typeface="Calibri"/>
            </a:endParaRPr>
          </a:p>
          <a:p>
            <a:pPr marL="355600" marR="13208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2. </a:t>
            </a:r>
            <a:r>
              <a:rPr sz="3200" spc="-25" dirty="0">
                <a:latin typeface="Calibri"/>
                <a:cs typeface="Calibri"/>
              </a:rPr>
              <a:t>ЕСЛИ </a:t>
            </a:r>
            <a:r>
              <a:rPr sz="3200" spc="-5" dirty="0">
                <a:latin typeface="Calibri"/>
                <a:cs typeface="Calibri"/>
              </a:rPr>
              <a:t>НЕ </a:t>
            </a:r>
            <a:r>
              <a:rPr sz="3200" spc="-15" dirty="0">
                <a:latin typeface="Calibri"/>
                <a:cs typeface="Calibri"/>
              </a:rPr>
              <a:t>МОЖЕТЕ </a:t>
            </a:r>
            <a:r>
              <a:rPr sz="3200" dirty="0">
                <a:latin typeface="Calibri"/>
                <a:cs typeface="Calibri"/>
              </a:rPr>
              <a:t>ВОЙТИ В </a:t>
            </a:r>
            <a:r>
              <a:rPr sz="3200" spc="-20" dirty="0">
                <a:latin typeface="Calibri"/>
                <a:cs typeface="Calibri"/>
              </a:rPr>
              <a:t>ГОСУСЛУГИ,  </a:t>
            </a:r>
            <a:r>
              <a:rPr sz="3200" dirty="0">
                <a:latin typeface="Calibri"/>
                <a:cs typeface="Calibri"/>
              </a:rPr>
              <a:t>ИЛИ НЕ </a:t>
            </a:r>
            <a:r>
              <a:rPr sz="3200" spc="-45" dirty="0">
                <a:latin typeface="Calibri"/>
                <a:cs typeface="Calibri"/>
              </a:rPr>
              <a:t>ОТОБРАЖАЮТСЯ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КАКИЕ-ЛИБО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Calibri"/>
                <a:cs typeface="Calibri"/>
              </a:rPr>
              <a:t>ВКЛАДКИ,</a:t>
            </a:r>
            <a:endParaRPr sz="3200">
              <a:latin typeface="Calibri"/>
              <a:cs typeface="Calibri"/>
            </a:endParaRPr>
          </a:p>
          <a:p>
            <a:pPr marL="319405" algn="ctr">
              <a:lnSpc>
                <a:spcPct val="100000"/>
              </a:lnSpc>
              <a:spcBef>
                <a:spcPts val="1040"/>
              </a:spcBef>
              <a:tabLst>
                <a:tab pos="1119505" algn="l"/>
              </a:tabLst>
            </a:pPr>
            <a:r>
              <a:rPr sz="4000" spc="-55" dirty="0">
                <a:solidFill>
                  <a:srgbClr val="FF0000"/>
                </a:solidFill>
                <a:latin typeface="Calibri"/>
                <a:cs typeface="Calibri"/>
              </a:rPr>
              <a:t>ТО	</a:t>
            </a:r>
            <a:r>
              <a:rPr sz="4000" spc="-65" dirty="0">
                <a:solidFill>
                  <a:srgbClr val="FF0000"/>
                </a:solidFill>
                <a:latin typeface="Calibri"/>
                <a:cs typeface="Calibri"/>
              </a:rPr>
              <a:t>ОБРАТИТЕСЬ </a:t>
            </a:r>
            <a:r>
              <a:rPr sz="4000" spc="-5" dirty="0">
                <a:solidFill>
                  <a:srgbClr val="FF0000"/>
                </a:solidFill>
                <a:latin typeface="Calibri"/>
                <a:cs typeface="Calibri"/>
              </a:rPr>
              <a:t>В</a:t>
            </a:r>
            <a:r>
              <a:rPr sz="4000" spc="-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FF0000"/>
                </a:solidFill>
                <a:latin typeface="Calibri"/>
                <a:cs typeface="Calibri"/>
              </a:rPr>
              <a:t>МФЦ!!!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902" y="2424048"/>
            <a:ext cx="8324850" cy="2152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694055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1. В ЛЮБОМ </a:t>
            </a:r>
            <a:r>
              <a:rPr spc="-45" dirty="0"/>
              <a:t>БРАУЗЕРЕ </a:t>
            </a:r>
            <a:r>
              <a:rPr dirty="0"/>
              <a:t>В </a:t>
            </a:r>
            <a:r>
              <a:rPr spc="-5" dirty="0"/>
              <a:t>СТРОКЕ ПОИСК  </a:t>
            </a:r>
            <a:r>
              <a:rPr spc="-15" dirty="0"/>
              <a:t>ВВОДИМ</a:t>
            </a:r>
            <a:r>
              <a:rPr spc="-20" dirty="0"/>
              <a:t> «ГОСУСЛУГИ»</a:t>
            </a:r>
          </a:p>
        </p:txBody>
      </p:sp>
      <p:sp>
        <p:nvSpPr>
          <p:cNvPr id="4" name="object 4"/>
          <p:cNvSpPr/>
          <p:nvPr/>
        </p:nvSpPr>
        <p:spPr>
          <a:xfrm>
            <a:off x="295198" y="2420873"/>
            <a:ext cx="1125220" cy="720090"/>
          </a:xfrm>
          <a:custGeom>
            <a:avLst/>
            <a:gdLst/>
            <a:ahLst/>
            <a:cxnLst/>
            <a:rect l="l" t="t" r="r" b="b"/>
            <a:pathLst>
              <a:path w="1125220" h="720089">
                <a:moveTo>
                  <a:pt x="765047" y="0"/>
                </a:moveTo>
                <a:lnTo>
                  <a:pt x="765047" y="180086"/>
                </a:lnTo>
                <a:lnTo>
                  <a:pt x="0" y="180086"/>
                </a:lnTo>
                <a:lnTo>
                  <a:pt x="0" y="540130"/>
                </a:lnTo>
                <a:lnTo>
                  <a:pt x="765047" y="540130"/>
                </a:lnTo>
                <a:lnTo>
                  <a:pt x="765047" y="720089"/>
                </a:lnTo>
                <a:lnTo>
                  <a:pt x="1125042" y="360045"/>
                </a:lnTo>
                <a:lnTo>
                  <a:pt x="76504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5198" y="2420873"/>
            <a:ext cx="1125220" cy="720090"/>
          </a:xfrm>
          <a:custGeom>
            <a:avLst/>
            <a:gdLst/>
            <a:ahLst/>
            <a:cxnLst/>
            <a:rect l="l" t="t" r="r" b="b"/>
            <a:pathLst>
              <a:path w="1125220" h="720089">
                <a:moveTo>
                  <a:pt x="0" y="180086"/>
                </a:moveTo>
                <a:lnTo>
                  <a:pt x="765047" y="180086"/>
                </a:lnTo>
                <a:lnTo>
                  <a:pt x="765047" y="0"/>
                </a:lnTo>
                <a:lnTo>
                  <a:pt x="1125042" y="360045"/>
                </a:lnTo>
                <a:lnTo>
                  <a:pt x="765047" y="720089"/>
                </a:lnTo>
                <a:lnTo>
                  <a:pt x="765047" y="540130"/>
                </a:lnTo>
                <a:lnTo>
                  <a:pt x="0" y="540130"/>
                </a:lnTo>
                <a:lnTo>
                  <a:pt x="0" y="18008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654748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2. </a:t>
            </a:r>
            <a:r>
              <a:rPr spc="-20" dirty="0"/>
              <a:t>ПЕРЕХОДИМ </a:t>
            </a:r>
            <a:r>
              <a:rPr spc="-5" dirty="0"/>
              <a:t>НА </a:t>
            </a:r>
            <a:r>
              <a:rPr spc="-40" dirty="0"/>
              <a:t>ПОРТАЛ</a:t>
            </a:r>
            <a:r>
              <a:rPr spc="-30" dirty="0"/>
              <a:t> </a:t>
            </a:r>
            <a:r>
              <a:rPr spc="-50" dirty="0"/>
              <a:t>ГОСУСЛУГ.</a:t>
            </a:r>
          </a:p>
        </p:txBody>
      </p:sp>
      <p:sp>
        <p:nvSpPr>
          <p:cNvPr id="3" name="object 3"/>
          <p:cNvSpPr/>
          <p:nvPr/>
        </p:nvSpPr>
        <p:spPr>
          <a:xfrm>
            <a:off x="100012" y="1772818"/>
            <a:ext cx="8953500" cy="440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9630" y="2132838"/>
            <a:ext cx="1296670" cy="720090"/>
          </a:xfrm>
          <a:custGeom>
            <a:avLst/>
            <a:gdLst/>
            <a:ahLst/>
            <a:cxnLst/>
            <a:rect l="l" t="t" r="r" b="b"/>
            <a:pathLst>
              <a:path w="1296670" h="720089">
                <a:moveTo>
                  <a:pt x="1296162" y="360045"/>
                </a:moveTo>
                <a:lnTo>
                  <a:pt x="0" y="360045"/>
                </a:lnTo>
                <a:lnTo>
                  <a:pt x="648081" y="720089"/>
                </a:lnTo>
                <a:lnTo>
                  <a:pt x="1296162" y="360045"/>
                </a:lnTo>
                <a:close/>
              </a:path>
              <a:path w="1296670" h="720089">
                <a:moveTo>
                  <a:pt x="972185" y="0"/>
                </a:moveTo>
                <a:lnTo>
                  <a:pt x="324104" y="0"/>
                </a:lnTo>
                <a:lnTo>
                  <a:pt x="324104" y="360045"/>
                </a:lnTo>
                <a:lnTo>
                  <a:pt x="972185" y="360045"/>
                </a:lnTo>
                <a:lnTo>
                  <a:pt x="9721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9630" y="2132838"/>
            <a:ext cx="1296670" cy="720090"/>
          </a:xfrm>
          <a:custGeom>
            <a:avLst/>
            <a:gdLst/>
            <a:ahLst/>
            <a:cxnLst/>
            <a:rect l="l" t="t" r="r" b="b"/>
            <a:pathLst>
              <a:path w="1296670" h="720089">
                <a:moveTo>
                  <a:pt x="0" y="360045"/>
                </a:moveTo>
                <a:lnTo>
                  <a:pt x="324104" y="360045"/>
                </a:lnTo>
                <a:lnTo>
                  <a:pt x="324104" y="0"/>
                </a:lnTo>
                <a:lnTo>
                  <a:pt x="972185" y="0"/>
                </a:lnTo>
                <a:lnTo>
                  <a:pt x="972185" y="360045"/>
                </a:lnTo>
                <a:lnTo>
                  <a:pt x="1296162" y="360045"/>
                </a:lnTo>
                <a:lnTo>
                  <a:pt x="648081" y="720089"/>
                </a:lnTo>
                <a:lnTo>
                  <a:pt x="0" y="36004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541" y="2132850"/>
            <a:ext cx="8055864" cy="3762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58686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3. </a:t>
            </a:r>
            <a:r>
              <a:rPr spc="-10" dirty="0"/>
              <a:t>НАЖИМАЕМ </a:t>
            </a:r>
            <a:r>
              <a:rPr dirty="0"/>
              <a:t>КНОПКУ</a:t>
            </a:r>
            <a:r>
              <a:rPr spc="-35" dirty="0"/>
              <a:t> </a:t>
            </a:r>
            <a:r>
              <a:rPr spc="-5" dirty="0"/>
              <a:t>«ВОЙТИ»</a:t>
            </a:r>
          </a:p>
        </p:txBody>
      </p:sp>
      <p:sp>
        <p:nvSpPr>
          <p:cNvPr id="4" name="object 4"/>
          <p:cNvSpPr/>
          <p:nvPr/>
        </p:nvSpPr>
        <p:spPr>
          <a:xfrm>
            <a:off x="6228207" y="3445002"/>
            <a:ext cx="1296670" cy="720090"/>
          </a:xfrm>
          <a:custGeom>
            <a:avLst/>
            <a:gdLst/>
            <a:ahLst/>
            <a:cxnLst/>
            <a:rect l="l" t="t" r="r" b="b"/>
            <a:pathLst>
              <a:path w="1296670" h="720089">
                <a:moveTo>
                  <a:pt x="1296162" y="360045"/>
                </a:moveTo>
                <a:lnTo>
                  <a:pt x="0" y="360045"/>
                </a:lnTo>
                <a:lnTo>
                  <a:pt x="648081" y="720090"/>
                </a:lnTo>
                <a:lnTo>
                  <a:pt x="1296162" y="360045"/>
                </a:lnTo>
                <a:close/>
              </a:path>
              <a:path w="1296670" h="720089">
                <a:moveTo>
                  <a:pt x="972058" y="0"/>
                </a:moveTo>
                <a:lnTo>
                  <a:pt x="323976" y="0"/>
                </a:lnTo>
                <a:lnTo>
                  <a:pt x="323976" y="360045"/>
                </a:lnTo>
                <a:lnTo>
                  <a:pt x="972058" y="360045"/>
                </a:lnTo>
                <a:lnTo>
                  <a:pt x="97205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28207" y="3445002"/>
            <a:ext cx="1296670" cy="720090"/>
          </a:xfrm>
          <a:custGeom>
            <a:avLst/>
            <a:gdLst/>
            <a:ahLst/>
            <a:cxnLst/>
            <a:rect l="l" t="t" r="r" b="b"/>
            <a:pathLst>
              <a:path w="1296670" h="720089">
                <a:moveTo>
                  <a:pt x="0" y="360045"/>
                </a:moveTo>
                <a:lnTo>
                  <a:pt x="323976" y="360045"/>
                </a:lnTo>
                <a:lnTo>
                  <a:pt x="323976" y="0"/>
                </a:lnTo>
                <a:lnTo>
                  <a:pt x="972058" y="0"/>
                </a:lnTo>
                <a:lnTo>
                  <a:pt x="972058" y="360045"/>
                </a:lnTo>
                <a:lnTo>
                  <a:pt x="1296162" y="360045"/>
                </a:lnTo>
                <a:lnTo>
                  <a:pt x="648081" y="720090"/>
                </a:lnTo>
                <a:lnTo>
                  <a:pt x="0" y="360045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52660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4. </a:t>
            </a:r>
            <a:r>
              <a:rPr spc="-15" dirty="0"/>
              <a:t>ВВОДИМ </a:t>
            </a:r>
            <a:r>
              <a:rPr dirty="0"/>
              <a:t>ЛОГИН И</a:t>
            </a:r>
            <a:r>
              <a:rPr spc="-55" dirty="0"/>
              <a:t> </a:t>
            </a:r>
            <a:r>
              <a:rPr spc="-15" dirty="0"/>
              <a:t>ПАРОЛЬ.</a:t>
            </a:r>
          </a:p>
        </p:txBody>
      </p:sp>
      <p:sp>
        <p:nvSpPr>
          <p:cNvPr id="3" name="object 3"/>
          <p:cNvSpPr/>
          <p:nvPr/>
        </p:nvSpPr>
        <p:spPr>
          <a:xfrm>
            <a:off x="1849501" y="1749386"/>
            <a:ext cx="3952875" cy="4314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56529" y="2401442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5" y="0"/>
                </a:moveTo>
                <a:lnTo>
                  <a:pt x="0" y="648081"/>
                </a:lnTo>
                <a:lnTo>
                  <a:pt x="360045" y="1296162"/>
                </a:lnTo>
                <a:lnTo>
                  <a:pt x="360045" y="972058"/>
                </a:lnTo>
                <a:lnTo>
                  <a:pt x="720090" y="972058"/>
                </a:lnTo>
                <a:lnTo>
                  <a:pt x="720090" y="323977"/>
                </a:lnTo>
                <a:lnTo>
                  <a:pt x="360045" y="323977"/>
                </a:lnTo>
                <a:lnTo>
                  <a:pt x="36004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56529" y="2401442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5" y="0"/>
                </a:moveTo>
                <a:lnTo>
                  <a:pt x="360045" y="323977"/>
                </a:lnTo>
                <a:lnTo>
                  <a:pt x="720090" y="323977"/>
                </a:lnTo>
                <a:lnTo>
                  <a:pt x="720090" y="972058"/>
                </a:lnTo>
                <a:lnTo>
                  <a:pt x="360045" y="972058"/>
                </a:lnTo>
                <a:lnTo>
                  <a:pt x="360045" y="1296162"/>
                </a:lnTo>
                <a:lnTo>
                  <a:pt x="0" y="648081"/>
                </a:lnTo>
                <a:lnTo>
                  <a:pt x="360045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22" y="3501009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5" y="0"/>
                </a:moveTo>
                <a:lnTo>
                  <a:pt x="360045" y="323976"/>
                </a:lnTo>
                <a:lnTo>
                  <a:pt x="0" y="323976"/>
                </a:lnTo>
                <a:lnTo>
                  <a:pt x="0" y="972057"/>
                </a:lnTo>
                <a:lnTo>
                  <a:pt x="360045" y="972057"/>
                </a:lnTo>
                <a:lnTo>
                  <a:pt x="360045" y="1296161"/>
                </a:lnTo>
                <a:lnTo>
                  <a:pt x="720090" y="648080"/>
                </a:lnTo>
                <a:lnTo>
                  <a:pt x="36004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7622" y="3501009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5" y="1296161"/>
                </a:moveTo>
                <a:lnTo>
                  <a:pt x="360045" y="972057"/>
                </a:lnTo>
                <a:lnTo>
                  <a:pt x="0" y="972057"/>
                </a:lnTo>
                <a:lnTo>
                  <a:pt x="0" y="323976"/>
                </a:lnTo>
                <a:lnTo>
                  <a:pt x="360045" y="323976"/>
                </a:lnTo>
                <a:lnTo>
                  <a:pt x="360045" y="0"/>
                </a:lnTo>
                <a:lnTo>
                  <a:pt x="720090" y="648080"/>
                </a:lnTo>
                <a:lnTo>
                  <a:pt x="360045" y="1296161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19855" y="2924936"/>
            <a:ext cx="1368425" cy="216535"/>
          </a:xfrm>
          <a:custGeom>
            <a:avLst/>
            <a:gdLst/>
            <a:ahLst/>
            <a:cxnLst/>
            <a:rect l="l" t="t" r="r" b="b"/>
            <a:pathLst>
              <a:path w="1368425" h="216535">
                <a:moveTo>
                  <a:pt x="0" y="216026"/>
                </a:moveTo>
                <a:lnTo>
                  <a:pt x="1368171" y="216026"/>
                </a:lnTo>
                <a:lnTo>
                  <a:pt x="1368171" y="0"/>
                </a:lnTo>
                <a:lnTo>
                  <a:pt x="0" y="0"/>
                </a:lnTo>
                <a:lnTo>
                  <a:pt x="0" y="21602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19855" y="2924936"/>
            <a:ext cx="1368425" cy="216535"/>
          </a:xfrm>
          <a:custGeom>
            <a:avLst/>
            <a:gdLst/>
            <a:ahLst/>
            <a:cxnLst/>
            <a:rect l="l" t="t" r="r" b="b"/>
            <a:pathLst>
              <a:path w="1368425" h="216535">
                <a:moveTo>
                  <a:pt x="0" y="216026"/>
                </a:moveTo>
                <a:lnTo>
                  <a:pt x="1368171" y="216026"/>
                </a:lnTo>
                <a:lnTo>
                  <a:pt x="1368171" y="0"/>
                </a:lnTo>
                <a:lnTo>
                  <a:pt x="0" y="0"/>
                </a:lnTo>
                <a:lnTo>
                  <a:pt x="0" y="21602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552" y="1691156"/>
            <a:ext cx="8505250" cy="45121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49612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5. </a:t>
            </a:r>
            <a:r>
              <a:rPr spc="-25" dirty="0"/>
              <a:t>ВЫБИРАЕМ </a:t>
            </a:r>
            <a:r>
              <a:rPr spc="-10" dirty="0"/>
              <a:t>«ВСЕ</a:t>
            </a:r>
            <a:r>
              <a:rPr spc="-20" dirty="0"/>
              <a:t> </a:t>
            </a:r>
            <a:r>
              <a:rPr spc="-15" dirty="0"/>
              <a:t>УСЛУГИ»</a:t>
            </a:r>
          </a:p>
        </p:txBody>
      </p:sp>
      <p:sp>
        <p:nvSpPr>
          <p:cNvPr id="4" name="object 4"/>
          <p:cNvSpPr/>
          <p:nvPr/>
        </p:nvSpPr>
        <p:spPr>
          <a:xfrm>
            <a:off x="3347846" y="5229225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4" y="0"/>
                </a:moveTo>
                <a:lnTo>
                  <a:pt x="360044" y="323977"/>
                </a:lnTo>
                <a:lnTo>
                  <a:pt x="0" y="323977"/>
                </a:lnTo>
                <a:lnTo>
                  <a:pt x="0" y="972083"/>
                </a:lnTo>
                <a:lnTo>
                  <a:pt x="360044" y="972083"/>
                </a:lnTo>
                <a:lnTo>
                  <a:pt x="360044" y="1296123"/>
                </a:lnTo>
                <a:lnTo>
                  <a:pt x="720089" y="648042"/>
                </a:lnTo>
                <a:lnTo>
                  <a:pt x="36004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47846" y="5229225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4" y="1296123"/>
                </a:moveTo>
                <a:lnTo>
                  <a:pt x="360044" y="972083"/>
                </a:lnTo>
                <a:lnTo>
                  <a:pt x="0" y="972083"/>
                </a:lnTo>
                <a:lnTo>
                  <a:pt x="0" y="323977"/>
                </a:lnTo>
                <a:lnTo>
                  <a:pt x="360044" y="323977"/>
                </a:lnTo>
                <a:lnTo>
                  <a:pt x="360044" y="0"/>
                </a:lnTo>
                <a:lnTo>
                  <a:pt x="720089" y="648042"/>
                </a:lnTo>
                <a:lnTo>
                  <a:pt x="360044" y="1296123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94" y="772159"/>
            <a:ext cx="71653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6. </a:t>
            </a:r>
            <a:r>
              <a:rPr spc="-25" dirty="0"/>
              <a:t>ВЫБИРАЕМ </a:t>
            </a:r>
            <a:r>
              <a:rPr dirty="0"/>
              <a:t>ВКЛАДКУ</a:t>
            </a:r>
            <a:r>
              <a:rPr spc="-20" dirty="0"/>
              <a:t> «ОБРАЗОВАНИЕ»</a:t>
            </a:r>
          </a:p>
        </p:txBody>
      </p:sp>
      <p:sp>
        <p:nvSpPr>
          <p:cNvPr id="3" name="object 3"/>
          <p:cNvSpPr/>
          <p:nvPr/>
        </p:nvSpPr>
        <p:spPr>
          <a:xfrm>
            <a:off x="1731952" y="1950384"/>
            <a:ext cx="3438296" cy="26279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92090" y="1772792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5" y="0"/>
                </a:moveTo>
                <a:lnTo>
                  <a:pt x="0" y="648081"/>
                </a:lnTo>
                <a:lnTo>
                  <a:pt x="360045" y="1296162"/>
                </a:lnTo>
                <a:lnTo>
                  <a:pt x="360045" y="972185"/>
                </a:lnTo>
                <a:lnTo>
                  <a:pt x="720089" y="972185"/>
                </a:lnTo>
                <a:lnTo>
                  <a:pt x="720089" y="324104"/>
                </a:lnTo>
                <a:lnTo>
                  <a:pt x="360045" y="324104"/>
                </a:lnTo>
                <a:lnTo>
                  <a:pt x="36004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92090" y="1772792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89" h="1296670">
                <a:moveTo>
                  <a:pt x="360045" y="0"/>
                </a:moveTo>
                <a:lnTo>
                  <a:pt x="360045" y="324104"/>
                </a:lnTo>
                <a:lnTo>
                  <a:pt x="720089" y="324104"/>
                </a:lnTo>
                <a:lnTo>
                  <a:pt x="720089" y="972185"/>
                </a:lnTo>
                <a:lnTo>
                  <a:pt x="360045" y="972185"/>
                </a:lnTo>
                <a:lnTo>
                  <a:pt x="360045" y="1296162"/>
                </a:lnTo>
                <a:lnTo>
                  <a:pt x="0" y="648081"/>
                </a:lnTo>
                <a:lnTo>
                  <a:pt x="360045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417" y="1834853"/>
            <a:ext cx="6291011" cy="4603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7. </a:t>
            </a:r>
            <a:r>
              <a:rPr spc="-25" dirty="0"/>
              <a:t>НАХОДИМ </a:t>
            </a:r>
            <a:r>
              <a:rPr spc="-10" dirty="0"/>
              <a:t>ПУНКТ </a:t>
            </a:r>
            <a:r>
              <a:rPr spc="-5" dirty="0"/>
              <a:t>«ИНФОРМАЦИЯ </a:t>
            </a:r>
            <a:r>
              <a:rPr dirty="0"/>
              <a:t>О </a:t>
            </a:r>
            <a:r>
              <a:rPr spc="-5" dirty="0"/>
              <a:t>ТЕКУЩЕЙ  </a:t>
            </a:r>
            <a:r>
              <a:rPr spc="-10" dirty="0"/>
              <a:t>УСПЕВАЕМОСТИ» </a:t>
            </a:r>
            <a:r>
              <a:rPr dirty="0"/>
              <a:t>И </a:t>
            </a:r>
            <a:r>
              <a:rPr spc="-10" dirty="0"/>
              <a:t>НАЖИМАЕМ </a:t>
            </a:r>
            <a:r>
              <a:rPr spc="-5" dirty="0"/>
              <a:t>НА</a:t>
            </a:r>
            <a:r>
              <a:rPr spc="-10" dirty="0"/>
              <a:t> </a:t>
            </a:r>
            <a:r>
              <a:rPr spc="-35" dirty="0"/>
              <a:t>НЕГО.</a:t>
            </a:r>
          </a:p>
        </p:txBody>
      </p:sp>
      <p:sp>
        <p:nvSpPr>
          <p:cNvPr id="4" name="object 4"/>
          <p:cNvSpPr/>
          <p:nvPr/>
        </p:nvSpPr>
        <p:spPr>
          <a:xfrm>
            <a:off x="7092315" y="4869179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90" h="1296670">
                <a:moveTo>
                  <a:pt x="360044" y="0"/>
                </a:moveTo>
                <a:lnTo>
                  <a:pt x="0" y="648081"/>
                </a:lnTo>
                <a:lnTo>
                  <a:pt x="360044" y="1296123"/>
                </a:lnTo>
                <a:lnTo>
                  <a:pt x="360044" y="972083"/>
                </a:lnTo>
                <a:lnTo>
                  <a:pt x="720089" y="972083"/>
                </a:lnTo>
                <a:lnTo>
                  <a:pt x="720089" y="323977"/>
                </a:lnTo>
                <a:lnTo>
                  <a:pt x="360044" y="323977"/>
                </a:lnTo>
                <a:lnTo>
                  <a:pt x="36004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92315" y="4869179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90" h="1296670">
                <a:moveTo>
                  <a:pt x="360044" y="0"/>
                </a:moveTo>
                <a:lnTo>
                  <a:pt x="360044" y="323977"/>
                </a:lnTo>
                <a:lnTo>
                  <a:pt x="720089" y="323977"/>
                </a:lnTo>
                <a:lnTo>
                  <a:pt x="720089" y="972083"/>
                </a:lnTo>
                <a:lnTo>
                  <a:pt x="360044" y="972083"/>
                </a:lnTo>
                <a:lnTo>
                  <a:pt x="360044" y="1296123"/>
                </a:lnTo>
                <a:lnTo>
                  <a:pt x="0" y="648081"/>
                </a:lnTo>
                <a:lnTo>
                  <a:pt x="360044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525" y="2242959"/>
            <a:ext cx="7905750" cy="405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678" y="198881"/>
            <a:ext cx="803211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8. В </a:t>
            </a:r>
            <a:r>
              <a:rPr sz="2800" spc="-10" dirty="0"/>
              <a:t>САМОМ НИЗУ </a:t>
            </a:r>
            <a:r>
              <a:rPr sz="2800" spc="-25" dirty="0"/>
              <a:t>НАХОДИМ </a:t>
            </a:r>
            <a:r>
              <a:rPr sz="2800" spc="-10" dirty="0"/>
              <a:t>ПУНКТ </a:t>
            </a:r>
            <a:r>
              <a:rPr sz="2800" spc="-20" dirty="0"/>
              <a:t>«ДЕПАРТАМЕНТ  ОБРАЗОВАНИЯ </a:t>
            </a:r>
            <a:r>
              <a:rPr sz="2800" spc="-5" dirty="0"/>
              <a:t>И </a:t>
            </a:r>
            <a:r>
              <a:rPr sz="2800" spc="-30" dirty="0"/>
              <a:t>НАУКИ КУРГАНСКОЙ </a:t>
            </a:r>
            <a:r>
              <a:rPr sz="2800" spc="-15" dirty="0"/>
              <a:t>ОБЛАСТИ» </a:t>
            </a:r>
            <a:r>
              <a:rPr sz="2800" spc="-5" dirty="0"/>
              <a:t>И  </a:t>
            </a:r>
            <a:r>
              <a:rPr sz="2800" spc="-10" dirty="0"/>
              <a:t>НАЖИМАЕМ </a:t>
            </a:r>
            <a:r>
              <a:rPr sz="2800" spc="-5" dirty="0"/>
              <a:t>НА </a:t>
            </a:r>
            <a:r>
              <a:rPr sz="2800" spc="-15" dirty="0"/>
              <a:t>ССЫЛКУ</a:t>
            </a:r>
            <a:r>
              <a:rPr sz="2800" spc="100" dirty="0"/>
              <a:t> </a:t>
            </a:r>
            <a:r>
              <a:rPr sz="2800" spc="-20" dirty="0"/>
              <a:t>«ПРЕДОСТАВЛЕНИЕ</a:t>
            </a:r>
            <a:endParaRPr sz="2800"/>
          </a:p>
          <a:p>
            <a:pPr marL="12700">
              <a:lnSpc>
                <a:spcPct val="100000"/>
              </a:lnSpc>
            </a:pPr>
            <a:r>
              <a:rPr sz="2800" spc="-5" dirty="0"/>
              <a:t>ИНФОРМАЦИИ…»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8071739" y="4077080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90" h="1296670">
                <a:moveTo>
                  <a:pt x="360044" y="0"/>
                </a:moveTo>
                <a:lnTo>
                  <a:pt x="0" y="648081"/>
                </a:lnTo>
                <a:lnTo>
                  <a:pt x="360044" y="1296162"/>
                </a:lnTo>
                <a:lnTo>
                  <a:pt x="360044" y="972058"/>
                </a:lnTo>
                <a:lnTo>
                  <a:pt x="720089" y="972058"/>
                </a:lnTo>
                <a:lnTo>
                  <a:pt x="720089" y="323977"/>
                </a:lnTo>
                <a:lnTo>
                  <a:pt x="360044" y="323977"/>
                </a:lnTo>
                <a:lnTo>
                  <a:pt x="36004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71739" y="4077080"/>
            <a:ext cx="720090" cy="1296670"/>
          </a:xfrm>
          <a:custGeom>
            <a:avLst/>
            <a:gdLst/>
            <a:ahLst/>
            <a:cxnLst/>
            <a:rect l="l" t="t" r="r" b="b"/>
            <a:pathLst>
              <a:path w="720090" h="1296670">
                <a:moveTo>
                  <a:pt x="360044" y="0"/>
                </a:moveTo>
                <a:lnTo>
                  <a:pt x="360044" y="323977"/>
                </a:lnTo>
                <a:lnTo>
                  <a:pt x="720089" y="323977"/>
                </a:lnTo>
                <a:lnTo>
                  <a:pt x="720089" y="972058"/>
                </a:lnTo>
                <a:lnTo>
                  <a:pt x="360044" y="972058"/>
                </a:lnTo>
                <a:lnTo>
                  <a:pt x="360044" y="1296162"/>
                </a:lnTo>
                <a:lnTo>
                  <a:pt x="0" y="648081"/>
                </a:lnTo>
                <a:lnTo>
                  <a:pt x="360044" y="0"/>
                </a:lnTo>
                <a:close/>
              </a:path>
            </a:pathLst>
          </a:custGeom>
          <a:ln w="25400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1. В ЛЮБОМ БРАУЗЕРЕ В СТРОКЕ ПОИСК  ВВОДИМ «ГОСУСЛУГИ»</vt:lpstr>
      <vt:lpstr>2. ПЕРЕХОДИМ НА ПОРТАЛ ГОСУСЛУГ.</vt:lpstr>
      <vt:lpstr>3. НАЖИМАЕМ КНОПКУ «ВОЙТИ»</vt:lpstr>
      <vt:lpstr>4. ВВОДИМ ЛОГИН И ПАРОЛЬ.</vt:lpstr>
      <vt:lpstr>5. ВЫБИРАЕМ «ВСЕ УСЛУГИ»</vt:lpstr>
      <vt:lpstr>6. ВЫБИРАЕМ ВКЛАДКУ «ОБРАЗОВАНИЕ»</vt:lpstr>
      <vt:lpstr>7. НАХОДИМ ПУНКТ «ИНФОРМАЦИЯ О ТЕКУЩЕЙ  УСПЕВАЕМОСТИ» И НАЖИМАЕМ НА НЕГО.</vt:lpstr>
      <vt:lpstr>8. В САМОМ НИЗУ НАХОДИМ ПУНКТ «ДЕПАРТАМЕНТ  ОБРАЗОВАНИЯ И НАУКИ КУРГАНСКОЙ ОБЛАСТИ» И  НАЖИМАЕМ НА ССЫЛКУ «ПРЕДОСТАВЛЕНИЕ ИНФОРМАЦИИ…»</vt:lpstr>
      <vt:lpstr>9. НАЖИМАЕМ НА КНОПКУ «ПОЛУЧИТЬ УСЛУГУ»</vt:lpstr>
      <vt:lpstr>10. ВЫБИРАЕМ МУНИЦИПАЛЬНОЕ  ОБРАЗОВАНИЕ «ГОРОД КУРГАН»</vt:lpstr>
      <vt:lpstr>Слайд 12</vt:lpstr>
      <vt:lpstr>14. ВЫБИРАЕМ «ДНЕВНИК» ИЛИ «ИТОГОВЫЕ  ОЦЕНКИ», ПЕРИОД И НАЖИМАЕМ КНОПКУ «ПОКАЗАТЬ»</vt:lpstr>
      <vt:lpstr>ПРИМЕЧАНИЕ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ПРОСМОТРУ ТЕКУЩЕЙ УСПЕВАЕМОСТИ УЧАЩИХСЯ  МАОУ СОШ №7</dc:title>
  <dc:creator>User</dc:creator>
  <cp:lastModifiedBy>User</cp:lastModifiedBy>
  <cp:revision>1</cp:revision>
  <dcterms:created xsi:type="dcterms:W3CDTF">2020-11-03T07:36:45Z</dcterms:created>
  <dcterms:modified xsi:type="dcterms:W3CDTF">2020-11-03T07:37:36Z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2020-11-03T00:00:00Z</vt:filetime>
  </property>
</Properties>
</file>